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5"/>
  </p:notesMasterIdLst>
  <p:handoutMasterIdLst>
    <p:handoutMasterId r:id="rId96"/>
  </p:handoutMasterIdLst>
  <p:sldIdLst>
    <p:sldId id="2089" r:id="rId2"/>
    <p:sldId id="939" r:id="rId3"/>
    <p:sldId id="1984" r:id="rId4"/>
    <p:sldId id="1823" r:id="rId5"/>
    <p:sldId id="1935" r:id="rId6"/>
    <p:sldId id="1976" r:id="rId7"/>
    <p:sldId id="1977" r:id="rId8"/>
    <p:sldId id="1978" r:id="rId9"/>
    <p:sldId id="1979" r:id="rId10"/>
    <p:sldId id="1951" r:id="rId11"/>
    <p:sldId id="1954" r:id="rId12"/>
    <p:sldId id="2092" r:id="rId13"/>
    <p:sldId id="2091" r:id="rId14"/>
    <p:sldId id="2093" r:id="rId15"/>
    <p:sldId id="2094" r:id="rId16"/>
    <p:sldId id="1986" r:id="rId17"/>
    <p:sldId id="2012" r:id="rId18"/>
    <p:sldId id="2014" r:id="rId19"/>
    <p:sldId id="2015" r:id="rId20"/>
    <p:sldId id="2016" r:id="rId21"/>
    <p:sldId id="2019" r:id="rId22"/>
    <p:sldId id="2017" r:id="rId23"/>
    <p:sldId id="2021" r:id="rId24"/>
    <p:sldId id="2020" r:id="rId25"/>
    <p:sldId id="1783" r:id="rId26"/>
    <p:sldId id="2095" r:id="rId27"/>
    <p:sldId id="2022" r:id="rId28"/>
    <p:sldId id="2026" r:id="rId29"/>
    <p:sldId id="2115" r:id="rId30"/>
    <p:sldId id="2081" r:id="rId31"/>
    <p:sldId id="2028" r:id="rId32"/>
    <p:sldId id="2082" r:id="rId33"/>
    <p:sldId id="2033" r:id="rId34"/>
    <p:sldId id="2083" r:id="rId35"/>
    <p:sldId id="2042" r:id="rId36"/>
    <p:sldId id="2041" r:id="rId37"/>
    <p:sldId id="1786" r:id="rId38"/>
    <p:sldId id="1804" r:id="rId39"/>
    <p:sldId id="2047" r:id="rId40"/>
    <p:sldId id="1795" r:id="rId41"/>
    <p:sldId id="1987" r:id="rId42"/>
    <p:sldId id="2116" r:id="rId43"/>
    <p:sldId id="2048" r:id="rId44"/>
    <p:sldId id="2056" r:id="rId45"/>
    <p:sldId id="2051" r:id="rId46"/>
    <p:sldId id="2053" r:id="rId47"/>
    <p:sldId id="2058" r:id="rId48"/>
    <p:sldId id="2057" r:id="rId49"/>
    <p:sldId id="2055" r:id="rId50"/>
    <p:sldId id="2054" r:id="rId51"/>
    <p:sldId id="2059" r:id="rId52"/>
    <p:sldId id="2061" r:id="rId53"/>
    <p:sldId id="2063" r:id="rId54"/>
    <p:sldId id="2062" r:id="rId55"/>
    <p:sldId id="2060" r:id="rId56"/>
    <p:sldId id="2064" r:id="rId57"/>
    <p:sldId id="2065" r:id="rId58"/>
    <p:sldId id="2097" r:id="rId59"/>
    <p:sldId id="2099" r:id="rId60"/>
    <p:sldId id="2066" r:id="rId61"/>
    <p:sldId id="2069" r:id="rId62"/>
    <p:sldId id="2068" r:id="rId63"/>
    <p:sldId id="2100" r:id="rId64"/>
    <p:sldId id="2106" r:id="rId65"/>
    <p:sldId id="2070" r:id="rId66"/>
    <p:sldId id="2105" r:id="rId67"/>
    <p:sldId id="2102" r:id="rId68"/>
    <p:sldId id="2103" r:id="rId69"/>
    <p:sldId id="2096" r:id="rId70"/>
    <p:sldId id="2108" r:id="rId71"/>
    <p:sldId id="2109" r:id="rId72"/>
    <p:sldId id="2111" r:id="rId73"/>
    <p:sldId id="2107" r:id="rId74"/>
    <p:sldId id="2112" r:id="rId75"/>
    <p:sldId id="2114" r:id="rId76"/>
    <p:sldId id="2113" r:id="rId77"/>
    <p:sldId id="2073" r:id="rId78"/>
    <p:sldId id="2075" r:id="rId79"/>
    <p:sldId id="2074" r:id="rId80"/>
    <p:sldId id="2076" r:id="rId81"/>
    <p:sldId id="2077" r:id="rId82"/>
    <p:sldId id="2078" r:id="rId83"/>
    <p:sldId id="2079" r:id="rId84"/>
    <p:sldId id="2080" r:id="rId85"/>
    <p:sldId id="1796" r:id="rId86"/>
    <p:sldId id="1788" r:id="rId87"/>
    <p:sldId id="1793" r:id="rId88"/>
    <p:sldId id="2084" r:id="rId89"/>
    <p:sldId id="1805" r:id="rId90"/>
    <p:sldId id="1806" r:id="rId91"/>
    <p:sldId id="1698" r:id="rId92"/>
    <p:sldId id="1827" r:id="rId93"/>
    <p:sldId id="2010" r:id="rId9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939"/>
            <p14:sldId id="1984"/>
            <p14:sldId id="1823"/>
            <p14:sldId id="1935"/>
            <p14:sldId id="1976"/>
            <p14:sldId id="1977"/>
            <p14:sldId id="1978"/>
            <p14:sldId id="1979"/>
            <p14:sldId id="1951"/>
            <p14:sldId id="1954"/>
            <p14:sldId id="2092"/>
            <p14:sldId id="2091"/>
            <p14:sldId id="2093"/>
            <p14:sldId id="2094"/>
            <p14:sldId id="1986"/>
            <p14:sldId id="2012"/>
            <p14:sldId id="2014"/>
            <p14:sldId id="2015"/>
            <p14:sldId id="2016"/>
            <p14:sldId id="2019"/>
            <p14:sldId id="2017"/>
            <p14:sldId id="2021"/>
            <p14:sldId id="2020"/>
            <p14:sldId id="1783"/>
            <p14:sldId id="2095"/>
            <p14:sldId id="2022"/>
            <p14:sldId id="2026"/>
            <p14:sldId id="2115"/>
            <p14:sldId id="2081"/>
            <p14:sldId id="2028"/>
            <p14:sldId id="2082"/>
            <p14:sldId id="2033"/>
            <p14:sldId id="2083"/>
            <p14:sldId id="2042"/>
            <p14:sldId id="2041"/>
            <p14:sldId id="1786"/>
            <p14:sldId id="1804"/>
            <p14:sldId id="2047"/>
            <p14:sldId id="1795"/>
            <p14:sldId id="1987"/>
            <p14:sldId id="2116"/>
            <p14:sldId id="2048"/>
            <p14:sldId id="2056"/>
            <p14:sldId id="2051"/>
            <p14:sldId id="2053"/>
            <p14:sldId id="2058"/>
            <p14:sldId id="2057"/>
            <p14:sldId id="2055"/>
            <p14:sldId id="2054"/>
            <p14:sldId id="2059"/>
            <p14:sldId id="2061"/>
            <p14:sldId id="2063"/>
            <p14:sldId id="2062"/>
            <p14:sldId id="2060"/>
            <p14:sldId id="2064"/>
            <p14:sldId id="2065"/>
            <p14:sldId id="2097"/>
            <p14:sldId id="2099"/>
            <p14:sldId id="2066"/>
            <p14:sldId id="2069"/>
            <p14:sldId id="2068"/>
            <p14:sldId id="2100"/>
            <p14:sldId id="2106"/>
            <p14:sldId id="2070"/>
            <p14:sldId id="2105"/>
            <p14:sldId id="2102"/>
            <p14:sldId id="2103"/>
            <p14:sldId id="2096"/>
            <p14:sldId id="2108"/>
            <p14:sldId id="2109"/>
            <p14:sldId id="2111"/>
            <p14:sldId id="2107"/>
            <p14:sldId id="2112"/>
            <p14:sldId id="2114"/>
            <p14:sldId id="2113"/>
            <p14:sldId id="2073"/>
            <p14:sldId id="2075"/>
            <p14:sldId id="2074"/>
            <p14:sldId id="2076"/>
            <p14:sldId id="2077"/>
            <p14:sldId id="2078"/>
            <p14:sldId id="2079"/>
            <p14:sldId id="2080"/>
            <p14:sldId id="1796"/>
            <p14:sldId id="1788"/>
            <p14:sldId id="1793"/>
            <p14:sldId id="2084"/>
            <p14:sldId id="1805"/>
            <p14:sldId id="1806"/>
            <p14:sldId id="1698"/>
            <p14:sldId id="1827"/>
            <p14:sldId id="2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7E4"/>
    <a:srgbClr val="1778B8"/>
    <a:srgbClr val="3E729D"/>
    <a:srgbClr val="36544F"/>
    <a:srgbClr val="FB8E20"/>
    <a:srgbClr val="B58900"/>
    <a:srgbClr val="9E60B8"/>
    <a:srgbClr val="5AB88F"/>
    <a:srgbClr val="B04432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1"/>
    <p:restoredTop sz="96335" autoAdjust="0"/>
  </p:normalViewPr>
  <p:slideViewPr>
    <p:cSldViewPr snapToGrid="0" snapToObjects="1">
      <p:cViewPr varScale="1">
        <p:scale>
          <a:sx n="155" d="100"/>
          <a:sy n="155" d="100"/>
        </p:scale>
        <p:origin x="184" y="10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06.11.24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C1174D0-5230-7D8E-5B82-F4FC504DE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6D4CB48-F014-8119-AFAD-2483F813771A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2927" y="1255165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W-JAX München | 6. November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DE059-39B7-C8BE-5532-91FA2244BF4B}"/>
              </a:ext>
            </a:extLst>
          </p:cNvPr>
          <p:cNvSpPr txBox="1"/>
          <p:nvPr/>
        </p:nvSpPr>
        <p:spPr>
          <a:xfrm>
            <a:off x="1560354" y="2290415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3879112" y="952249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268F25-E728-FFBB-BC91-3C99DAB805D3}"/>
              </a:ext>
            </a:extLst>
          </p:cNvPr>
          <p:cNvSpPr txBox="1"/>
          <p:nvPr/>
        </p:nvSpPr>
        <p:spPr>
          <a:xfrm>
            <a:off x="5014497" y="1735666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4002630" y="2485917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C81D1A-B954-2D1C-ACFF-E953628802C0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94E962-7C1D-0C8D-8450-2D5FDF99B212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860517" y="12834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A89EC-AAA8-83C6-3846-D3B5713EE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A84E5-541C-C889-490C-C938589B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3280FB-00C7-D038-DD0B-B0845581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D38F1F-5171-B2B4-2DF7-FFF5C6CB6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F27071-31D0-8E72-C4A4-BCD2F11C9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764F69-9CBE-33C4-64D6-827B2B2B1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821623-B0E5-3DCB-6DB3-7ECD7B4AC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C8FB24-5319-D999-8CC3-A196896B6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EDE5F5-F518-AEF3-8577-2E9B2DF09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257CF2A-A835-7F1A-FD9D-F743CE4DC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FCE5D90-C8B4-15EE-709E-7ED9D88546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EE0E940B-A8D2-43D3-8DE7-2CA7744F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4BD5EBC-ECFB-BDB4-DC44-23FC26D90D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88A433A-F21C-D8DE-6A00-FA772DAFA1B2}"/>
              </a:ext>
            </a:extLst>
          </p:cNvPr>
          <p:cNvSpPr txBox="1"/>
          <p:nvPr/>
        </p:nvSpPr>
        <p:spPr>
          <a:xfrm rot="21030843">
            <a:off x="490871" y="290254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037157-1F8D-A069-3777-804A71DEDD7D}"/>
              </a:ext>
            </a:extLst>
          </p:cNvPr>
          <p:cNvSpPr txBox="1"/>
          <p:nvPr/>
        </p:nvSpPr>
        <p:spPr>
          <a:xfrm rot="21030843">
            <a:off x="860517" y="12834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1525934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1168-A6DD-6C9D-3502-329B403D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12CA4-238A-D8D6-5CDC-B8756D0C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1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A73003-5E8D-EA99-5F62-01F84F06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1A7F15-FA69-BE0A-9750-9DE92DA0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8E3049-C67C-2C27-447E-2E3E2D76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A0450CD-A6B8-17AB-5CA2-482E755F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F5E1F5-11BB-4299-FB24-BC2C5ED02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B63FA81-80B6-68B0-CC47-2DF8A7A89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9B46CC1-0D18-C819-E46E-0DD605978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875D8D-013E-C93B-EE1C-B8B3B28F1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E67447-0809-C7C7-A7D8-497CC6551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32A8D212-508E-8AFE-8A8B-162142EC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52E4E8-A96C-0ED8-D201-ABD8676CBC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FBD2FCD-F14D-D469-C051-CE0B9BF1AF28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</p:spTree>
    <p:extLst>
      <p:ext uri="{BB962C8B-B14F-4D97-AF65-F5344CB8AC3E}">
        <p14:creationId xmlns:p14="http://schemas.microsoft.com/office/powerpoint/2010/main" val="3626747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3CD9-1EA5-78AA-A232-931379CF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2794C-42EA-E1D5-A49A-B2B6F0A0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E0D43-C822-C571-F89E-480DA095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E058A8A-7DA0-4527-59D7-5E9484A1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2B83E9-1816-D180-A771-27371CB5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5D09FC2-5D26-DF63-F4B5-6D987A01A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0C25182-460F-EB3C-2C2C-47337C8F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974C0F-11B1-51B5-67B4-1C65D4CEB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9B9974D-F2AF-713B-567E-A65B083B1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37B68E-DD21-5F94-9B10-FA10587D4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E1AE5A-0BE1-749D-F65C-297DBAFBE6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FFFC83BB-8299-5570-8BBB-66825172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3D73B3E-7424-FD33-948B-023CB926E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8C13F61-C824-C393-F3B9-96C894ECE040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E8CD9F-235D-26B7-9BC8-7D04972BE00B}"/>
              </a:ext>
            </a:extLst>
          </p:cNvPr>
          <p:cNvSpPr txBox="1"/>
          <p:nvPr/>
        </p:nvSpPr>
        <p:spPr>
          <a:xfrm rot="21030843">
            <a:off x="902146" y="2352571"/>
            <a:ext cx="7564891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wie gehen wir mit JavaScript um?</a:t>
            </a:r>
          </a:p>
        </p:txBody>
      </p:sp>
    </p:spTree>
    <p:extLst>
      <p:ext uri="{BB962C8B-B14F-4D97-AF65-F5344CB8AC3E}">
        <p14:creationId xmlns:p14="http://schemas.microsoft.com/office/powerpoint/2010/main" val="1731734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CEED5-6239-233C-57F5-090C5F2EB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9A53E-9BA9-F7CE-C3B9-95388EE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78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FB945-FE98-0C97-70D9-05024131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F480FD-FFA9-AF56-5E70-06AB9300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C43F5D-AE07-9397-9F7D-61F067A7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07B3F6-5381-AC9F-A6D7-06378EB2F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F7EA86-A526-0868-89C2-0B140C0C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0A6922-CEDD-9FB9-DA9B-7B97470E1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D6BC5AB-6E39-9147-B153-DCB956062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FD4F560-DD07-E146-53AC-280452031E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F4306F-7245-2FD0-1CD3-71E1A49AB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E74569FD-48F7-E9F7-5D53-B6D81406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5CCD5AE-E8FF-A3F8-C30F-9F9025826A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3074C66-A0B8-7677-1A24-14FC6E00C1B9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931F88-EA2A-EE1C-5AE1-04B672DF6A2A}"/>
              </a:ext>
            </a:extLst>
          </p:cNvPr>
          <p:cNvSpPr txBox="1"/>
          <p:nvPr/>
        </p:nvSpPr>
        <p:spPr>
          <a:xfrm rot="21030843">
            <a:off x="902146" y="2352571"/>
            <a:ext cx="7564891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wie gehen wir mit JavaScript um?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5B4F82-86E7-3A09-CFA5-A82ADC3E7002}"/>
              </a:ext>
            </a:extLst>
          </p:cNvPr>
          <p:cNvSpPr txBox="1"/>
          <p:nvPr/>
        </p:nvSpPr>
        <p:spPr>
          <a:xfrm rot="21030843">
            <a:off x="2300761" y="3740701"/>
            <a:ext cx="5601213" cy="830997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8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darum geht es heute</a:t>
            </a:r>
          </a:p>
        </p:txBody>
      </p:sp>
    </p:spTree>
    <p:extLst>
      <p:ext uri="{BB962C8B-B14F-4D97-AF65-F5344CB8AC3E}">
        <p14:creationId xmlns:p14="http://schemas.microsoft.com/office/powerpoint/2010/main" val="21861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48776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A639F72-2DBF-041F-E80F-19491A08C951}"/>
              </a:ext>
            </a:extLst>
          </p:cNvPr>
          <p:cNvSpPr txBox="1"/>
          <p:nvPr/>
        </p:nvSpPr>
        <p:spPr>
          <a:xfrm>
            <a:off x="-1" y="2142273"/>
            <a:ext cx="914399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🪧👩‍🍳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6524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DD4C-AD73-3152-C366-9E33037E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53592-F6AA-A9E5-00F3-112AD7C2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DD0B1-4D22-DE33-182B-9503762EE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Link mit Sortierung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AE1081-CAF0-DBA5-F757-E72BD1D8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92542D4-58D3-9DE2-FE9C-C97E458DAD7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6040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8DDB-8431-BADC-9CB8-EF8D7087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6B546-2B2D-5AF8-E51D-6860753B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5B9407-F6F1-16C2-EF9D-48F529037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008B72-1E5E-EC8D-42DA-A113D33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68D1D09-5242-C796-D8FA-4FA55E4F6112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0EDDDA-1A2F-802E-06E8-A7A140963ED5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</p:spTree>
    <p:extLst>
      <p:ext uri="{BB962C8B-B14F-4D97-AF65-F5344CB8AC3E}">
        <p14:creationId xmlns:p14="http://schemas.microsoft.com/office/powerpoint/2010/main" val="4118001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81A5-0061-547B-06A8-560BFBDB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AB8B1-4E84-57FA-8564-53B1E3D6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D60B-F719-BA3C-DEF4-3FD912C9B5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D49FD-CB65-C0DF-79AC-F95BB96B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FBC3748-40CD-C9B3-50EF-741DD493D25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7F6B984-550E-552F-907C-70E8724F221F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F83F02-B5AE-3643-B2B5-7BD5A2BBF800}"/>
              </a:ext>
            </a:extLst>
          </p:cNvPr>
          <p:cNvSpPr txBox="1"/>
          <p:nvPr/>
        </p:nvSpPr>
        <p:spPr>
          <a:xfrm rot="21030843">
            <a:off x="2114426" y="2904413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3F50E7-C8E4-B704-D837-7F6A89903168}"/>
              </a:ext>
            </a:extLst>
          </p:cNvPr>
          <p:cNvSpPr txBox="1"/>
          <p:nvPr/>
        </p:nvSpPr>
        <p:spPr>
          <a:xfrm rot="21030843">
            <a:off x="3004837" y="3939756"/>
            <a:ext cx="4019049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was meint ihr? 🙋</a:t>
            </a:r>
          </a:p>
        </p:txBody>
      </p:sp>
    </p:spTree>
    <p:extLst>
      <p:ext uri="{BB962C8B-B14F-4D97-AF65-F5344CB8AC3E}">
        <p14:creationId xmlns:p14="http://schemas.microsoft.com/office/powerpoint/2010/main" val="342323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CBD8-894C-1165-403B-4D8EBB915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F2D-F501-FB2E-D6D6-625A2C33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205EF-0934-AA14-DE71-34CA649814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E128AA-55E1-384C-5F08-E7C59915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AB6DFD-0DFA-684B-48C7-1E96C9E98E13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B50ADE-5900-D744-810B-00F0FB21C8D4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F283FE-864A-AA17-83F2-276B0EA0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5985BFA-1ADA-833B-F563-2A3A5D0FDD37}"/>
              </a:ext>
            </a:extLst>
          </p:cNvPr>
          <p:cNvSpPr/>
          <p:nvPr/>
        </p:nvSpPr>
        <p:spPr>
          <a:xfrm rot="20996691">
            <a:off x="4697516" y="2917510"/>
            <a:ext cx="1201202" cy="375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98B51A-77FD-AEF8-C840-04E047782F05}"/>
              </a:ext>
            </a:extLst>
          </p:cNvPr>
          <p:cNvSpPr txBox="1"/>
          <p:nvPr/>
        </p:nvSpPr>
        <p:spPr>
          <a:xfrm rot="418021">
            <a:off x="6178642" y="273286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0" dirty="0">
                <a:solidFill>
                  <a:srgbClr val="FF0000"/>
                </a:solidFill>
              </a:rPr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858729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822A-8B1D-AF38-0069-35D58609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7EDCE-3FDF-5D74-4354-759D1D7E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591465-3CC5-AB1F-1FBC-6E51E5EB8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AB45D0-64E4-47DB-CCAD-189EF2F6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6450F4-09C5-3030-0DD0-A5984911F628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02520F-6845-80D1-B38F-FD49EFC2A8F5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5CBC04-526B-7C2F-6EEC-EBC88D4939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2D72C31-9FC8-8F31-D39E-BFBE01A07709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61763A6-84AE-5CF7-A9FF-F5471CCCB5BF}"/>
              </a:ext>
            </a:extLst>
          </p:cNvPr>
          <p:cNvSpPr txBox="1"/>
          <p:nvPr/>
        </p:nvSpPr>
        <p:spPr>
          <a:xfrm rot="21030843">
            <a:off x="1713782" y="3412085"/>
            <a:ext cx="7135287" cy="92333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5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Feierabend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machen? 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🍻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endParaRPr lang="de-DE" sz="54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2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33CA2-4ED7-7C72-2EE6-DEF5B439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1123C-2770-989C-E997-15C3001A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069FA9-2EA6-401E-0CCF-5534085D2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1F2BA6-BEF8-DC92-0313-D4096746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2816E5-4AEF-2B0F-868F-E07F6B7A4F5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2082579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0A012-046C-12B3-5670-D12911088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6CDE5-9105-E276-B0CB-A4798DE7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207983-2C9F-8373-B881-FDF4C0D55F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 – </a:t>
            </a:r>
            <a:r>
              <a:rPr lang="de-DE" u="sng" dirty="0">
                <a:solidFill>
                  <a:srgbClr val="C00000"/>
                </a:solidFill>
              </a:rPr>
              <a:t>ABER:</a:t>
            </a:r>
            <a:r>
              <a:rPr lang="de-DE" dirty="0"/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😢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471D57-9B95-DE79-B243-390F0C07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C574B4-74F9-3DAE-05DA-CBE50B1A02D0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1370087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06F0B-1B0C-DC82-159D-5C9973C8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604EF-0D75-31DA-4B2A-3B751AA2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ADFA34-FE26-6C4A-04DD-5C188A5831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Wie sieht es denn </a:t>
            </a:r>
            <a:r>
              <a:rPr lang="de-DE" u="sng" dirty="0"/>
              <a:t>mit</a:t>
            </a:r>
            <a:r>
              <a:rPr lang="de-DE" dirty="0"/>
              <a:t> JavaScript aus?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dirty="0" err="1">
                <a:solidFill>
                  <a:srgbClr val="FF0000"/>
                </a:solidFill>
              </a:rPr>
              <a:t>demo_config</a:t>
            </a:r>
            <a:r>
              <a:rPr lang="de-DE" dirty="0">
                <a:solidFill>
                  <a:srgbClr val="FF0000"/>
                </a:solidFill>
              </a:rPr>
              <a:t> Suspense einschalten!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😊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D6422E-2835-7B74-69D3-A543BBB8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A35C87-12EA-6115-D9EB-9AB5ED1D172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D30CF1-5053-4FEF-4C05-321BE8AFBF74}"/>
              </a:ext>
            </a:extLst>
          </p:cNvPr>
          <p:cNvSpPr txBox="1"/>
          <p:nvPr/>
        </p:nvSpPr>
        <p:spPr>
          <a:xfrm>
            <a:off x="267629" y="1099631"/>
            <a:ext cx="4368504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2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demo_config</a:t>
            </a:r>
            <a:r>
              <a:rPr lang="de-DE" sz="12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enableSuspenseForFeedback</a:t>
            </a:r>
            <a:r>
              <a:rPr lang="de-DE" sz="12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endParaRPr lang="de-DE" sz="12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algn="l"/>
            <a:endParaRPr lang="de-DE" sz="12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1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 UI/UX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Beste UI/UX: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EEA5A-7DCC-2AC1-51A5-D79667710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C6B69-BB87-F1FC-47ED-3E930B39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 UI/UX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27913-1084-2234-AFCC-1890C03C0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Beste UI/UX: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C29AA8-3635-9AD3-D86E-E6832D67435F}"/>
              </a:ext>
            </a:extLst>
          </p:cNvPr>
          <p:cNvSpPr txBox="1"/>
          <p:nvPr/>
        </p:nvSpPr>
        <p:spPr>
          <a:xfrm rot="21171821">
            <a:off x="402590" y="3047285"/>
            <a:ext cx="8196475" cy="52322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8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Man sollte den  </a:t>
            </a:r>
            <a:r>
              <a:rPr lang="de-DE" sz="28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"Kleinkram"</a:t>
            </a:r>
            <a:r>
              <a:rPr lang="de-DE" sz="28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nicht unterschätzen 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🙏</a:t>
            </a:r>
            <a:endParaRPr lang="de-DE" sz="20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393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378B-42DB-622D-292F-E6E1A746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3B2C38-1047-31D9-DC6E-D16E2F5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0B11C4-5DE7-FF4C-6444-631D1E1A4BAD}"/>
              </a:ext>
            </a:extLst>
          </p:cNvPr>
          <p:cNvSpPr/>
          <p:nvPr/>
        </p:nvSpPr>
        <p:spPr>
          <a:xfrm>
            <a:off x="0" y="355028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12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F98F26-1373-B9C1-82A2-19513A1BB1E1}"/>
              </a:ext>
            </a:extLst>
          </p:cNvPr>
          <p:cNvSpPr/>
          <p:nvPr/>
        </p:nvSpPr>
        <p:spPr>
          <a:xfrm>
            <a:off x="0" y="1677605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B9E38A-62F9-ED04-358D-BC14005D5AA2}"/>
              </a:ext>
            </a:extLst>
          </p:cNvPr>
          <p:cNvSpPr/>
          <p:nvPr/>
        </p:nvSpPr>
        <p:spPr>
          <a:xfrm>
            <a:off x="0" y="300018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</a:t>
            </a:r>
            <a:endParaRPr lang="de-DE" sz="1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97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20177-490B-32D2-3638-628548194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E2B6A-18EF-910B-7DD1-210C3125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66045-F0A0-CCA7-D53F-7100BBE649C8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99282A-3C86-2943-E760-C76E52E0B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94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2668-DE6B-D014-2CE3-1D966432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AA9FE-6932-6534-CACE-53EB1BA4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A02D52F-4608-9F30-90BD-87DAD11E7B4B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0442A3D-E452-86DE-792E-21F07725E3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951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5465-D055-DFE4-9754-371719277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9D300-E352-50AA-611B-180FFA77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65D4A24-202D-E7B7-F654-3D91004C761D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E58921-A909-65FF-527F-7FDF12A905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dirty="0">
                <a:solidFill>
                  <a:srgbClr val="9E60B8"/>
                </a:solidFill>
              </a:rPr>
              <a:t>Spring MVC</a:t>
            </a:r>
            <a:r>
              <a:rPr lang="de-DE" b="0" dirty="0">
                <a:solidFill>
                  <a:srgbClr val="36544F"/>
                </a:solidFill>
              </a:rPr>
              <a:t>, JEE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1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1E760-D602-B501-1B22-39E0D3CD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0A0E3-E616-E39E-ECCE-E21E9228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7B0F62-DD58-94AD-DAAC-CC2DA5C3194D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BF6CD06-F06C-D80E-2AE7-2A84BFB74A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2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73AAA-1539-8ABE-FDEF-5EA06604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45417-8F06-D8D5-1805-B8BCA685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CA9370-847E-36F0-36BB-BC93F11B3720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8E39C08-19DA-8B33-C094-FBF72F170F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, Angular, Vue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752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BB8D0-5C8B-595F-A77B-67492F6E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76F1F-B944-6C19-D7E1-644750D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4CF6C82-BD39-FAA8-80F2-654C266959CA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E18F675-35B5-F4E6-F745-4F2DA070AE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47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0D825-A08E-2D49-A46B-6AC2F0B0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C6DE21-8BEB-82F9-0E61-1D854C1D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C00E12-12CD-D141-6528-E68EF43C5A61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E6068B7-D07B-91A8-506A-6AF61DFCCA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SvelteKit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Nuxt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Astro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Qvik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561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B909-8717-86DA-5CBA-83361800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7A9AB-58C4-2E30-4D56-718287D1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769C91A-842F-72F4-EEBA-B2E857FB3E89}"/>
              </a:ext>
            </a:extLst>
          </p:cNvPr>
          <p:cNvSpPr txBox="1"/>
          <p:nvPr/>
        </p:nvSpPr>
        <p:spPr>
          <a:xfrm>
            <a:off x="339911" y="883022"/>
            <a:ext cx="186461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...und HTMX?</a:t>
            </a:r>
          </a:p>
        </p:txBody>
      </p:sp>
    </p:spTree>
    <p:extLst>
      <p:ext uri="{BB962C8B-B14F-4D97-AF65-F5344CB8AC3E}">
        <p14:creationId xmlns:p14="http://schemas.microsoft.com/office/powerpoint/2010/main" val="492283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703F-64A7-FDF5-2AB0-890C897B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D3884-2D50-CA8C-3A8F-59BF00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56CE20-AFD3-2840-AC42-F98797F504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666075"/>
            <a:ext cx="8597612" cy="4038659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HTMX ist eine </a:t>
            </a:r>
            <a:r>
              <a:rPr lang="de-DE" dirty="0">
                <a:solidFill>
                  <a:srgbClr val="9E60B8"/>
                </a:solidFill>
              </a:rPr>
              <a:t>JavaScript</a:t>
            </a:r>
            <a:r>
              <a:rPr lang="de-DE" dirty="0"/>
              <a:t>-Bibliothek</a:t>
            </a: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Versprechen: Aktualisierung der Darstellung ohne selbst JavaScript </a:t>
            </a:r>
            <a:r>
              <a:rPr lang="de-DE" dirty="0">
                <a:solidFill>
                  <a:srgbClr val="36544F"/>
                </a:solidFill>
              </a:rPr>
              <a:t>schreiben</a:t>
            </a:r>
            <a:r>
              <a:rPr lang="de-DE" b="0" dirty="0">
                <a:solidFill>
                  <a:srgbClr val="36544F"/>
                </a:solidFill>
              </a:rPr>
              <a:t> zu müssen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(stattdessen "</a:t>
            </a:r>
            <a:r>
              <a:rPr lang="de-DE" b="0" dirty="0" err="1">
                <a:solidFill>
                  <a:srgbClr val="36544F"/>
                </a:solidFill>
              </a:rPr>
              <a:t>hypertext</a:t>
            </a:r>
            <a:r>
              <a:rPr lang="de-DE" b="0" dirty="0">
                <a:solidFill>
                  <a:srgbClr val="36544F"/>
                </a:solidFill>
              </a:rPr>
              <a:t>" </a:t>
            </a:r>
            <a:r>
              <a:rPr lang="de-DE" sz="1800" b="0" dirty="0">
                <a:solidFill>
                  <a:srgbClr val="36544F"/>
                </a:solidFill>
              </a:rPr>
              <a:t>🤔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Passt zur Variante 1 (serverseitige Anwendungen)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63E4B0-4E33-AFD5-93C8-35526BB4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6" y="1302202"/>
            <a:ext cx="5761028" cy="16499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028B3F-DEFD-84B5-F6F5-52895368045E}"/>
              </a:ext>
            </a:extLst>
          </p:cNvPr>
          <p:cNvSpPr txBox="1"/>
          <p:nvPr/>
        </p:nvSpPr>
        <p:spPr>
          <a:xfrm rot="5400000">
            <a:off x="6810605" y="2543622"/>
            <a:ext cx="1545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htmx.org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C768D10-93EF-0739-AF1A-2D3396E4D914}"/>
              </a:ext>
            </a:extLst>
          </p:cNvPr>
          <p:cNvSpPr/>
          <p:nvPr/>
        </p:nvSpPr>
        <p:spPr>
          <a:xfrm>
            <a:off x="3923027" y="2127181"/>
            <a:ext cx="696014" cy="267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641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Andere Aktualisierungen der UI gehen mit HTMX nicht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frei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F2FEA0-6736-9CA2-516D-D6197487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5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884AA-5AF4-07C5-4C8D-F4CDC2F4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740EC-E242-5578-99DC-9E4C1822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4EA85-D500-54B5-CF7C-A1677DC0D4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–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082A45-2072-CA61-9F2A-17B8D17363E4}"/>
              </a:ext>
            </a:extLst>
          </p:cNvPr>
          <p:cNvSpPr txBox="1"/>
          <p:nvPr/>
        </p:nvSpPr>
        <p:spPr>
          <a:xfrm>
            <a:off x="653772" y="1590238"/>
            <a:ext cx="4159691" cy="2944011"/>
          </a:xfrm>
          <a:prstGeom prst="rect">
            <a:avLst/>
          </a:prstGeom>
          <a:solidFill>
            <a:srgbClr val="FFFD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- </a:t>
            </a:r>
            <a:r>
              <a:rPr lang="de-DE" b="1" dirty="0" err="1">
                <a:solidFill>
                  <a:srgbClr val="B04432"/>
                </a:solidFill>
              </a:rPr>
              <a:t>hello-world.jte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- </a:t>
            </a:r>
            <a:r>
              <a:rPr lang="de-DE" b="1" dirty="0" err="1">
                <a:solidFill>
                  <a:srgbClr val="B04432"/>
                </a:solidFill>
              </a:rPr>
              <a:t>HelloWorldController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- </a:t>
            </a:r>
            <a:r>
              <a:rPr lang="de-DE" b="1" dirty="0" err="1">
                <a:solidFill>
                  <a:srgbClr val="B04432"/>
                </a:solidFill>
              </a:rPr>
              <a:t>hello-world-response.jte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978300-17DB-62DC-B1E3-9C0C277F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2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http://localhost:8080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445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6930161" y="1889962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 und </a:t>
            </a:r>
            <a:r>
              <a:rPr lang="de-DE" dirty="0" err="1"/>
              <a:t>Techstack</a:t>
            </a:r>
            <a:r>
              <a:rPr lang="de-DE" dirty="0"/>
              <a:t> </a:t>
            </a:r>
            <a:r>
              <a:rPr lang="de-DE" dirty="0" err="1"/>
              <a:t>Recipify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2242CD-C1CA-5A52-2A2D-20AC94FC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156154"/>
            <a:ext cx="6349447" cy="382544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BA732AD-4AB2-8A97-1757-F380B93C5577}"/>
              </a:ext>
            </a:extLst>
          </p:cNvPr>
          <p:cNvSpPr/>
          <p:nvPr/>
        </p:nvSpPr>
        <p:spPr>
          <a:xfrm>
            <a:off x="1169773" y="3599935"/>
            <a:ext cx="4670854" cy="1285103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5225094-0007-7488-0312-36F02D174EA9}"/>
              </a:ext>
            </a:extLst>
          </p:cNvPr>
          <p:cNvSpPr/>
          <p:nvPr/>
        </p:nvSpPr>
        <p:spPr>
          <a:xfrm>
            <a:off x="5956315" y="3863943"/>
            <a:ext cx="1531880" cy="799070"/>
          </a:xfrm>
          <a:prstGeom prst="rect">
            <a:avLst/>
          </a:prstGeom>
          <a:solidFill>
            <a:srgbClr val="C9D7E4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99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E9CB-A4C2-82B0-6546-13DF95545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3ECA3-BB89-A801-76B0-8ED843F1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CF88BE-3630-06E3-CAF3-D62077D6AF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 und </a:t>
            </a:r>
            <a:r>
              <a:rPr lang="de-DE" dirty="0" err="1"/>
              <a:t>Techstack</a:t>
            </a:r>
            <a:r>
              <a:rPr lang="de-DE" dirty="0"/>
              <a:t> </a:t>
            </a:r>
            <a:r>
              <a:rPr lang="de-DE" dirty="0" err="1"/>
              <a:t>Recipify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56348BE-18FA-7852-A13C-1CC69097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156154"/>
            <a:ext cx="6349447" cy="38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83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8B69-6B9F-B216-1781-2B06705E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BED34-F39C-D4DC-F0D3-D1501F7A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2B2E7-EA54-84C9-4FB9-BE9F1DB76D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Formulare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werden die Daten gesendet?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Was kommt als Antwort?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</a:t>
            </a:r>
            <a:r>
              <a:rPr lang="de-DE" b="0" dirty="0" err="1">
                <a:solidFill>
                  <a:srgbClr val="36544F"/>
                </a:solidFill>
              </a:rPr>
              <a:t>disablen</a:t>
            </a:r>
            <a:r>
              <a:rPr lang="de-DE" b="0" dirty="0">
                <a:solidFill>
                  <a:srgbClr val="36544F"/>
                </a:solidFill>
              </a:rPr>
              <a:t> wir das Formular?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setzen wir eine (Fehler-)Meldung zurück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NewsletterRegistration.jte</a:t>
            </a:r>
            <a:r>
              <a:rPr lang="de-DE" sz="1800" b="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/ .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tsx</a:t>
            </a:r>
            <a:endParaRPr lang="de-DE" b="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C1E09C-B627-A88F-A24D-8609A7EC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8" y="3760439"/>
            <a:ext cx="7242083" cy="7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1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4A96-D9F7-4EA3-E237-A12AF730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A311-BBF1-8083-9850-D3B2785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5741-3B2B-A277-FF04-EA0D8A2C63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A1CEFD-338A-3F02-89BF-62D39052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8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7F8F-0490-E193-C435-FAC84DF6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85132-E683-DCBE-E14B-B401F59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2BFE2-11E2-2307-B6A0-656E12DB57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42704-9621-876A-0206-20B440AA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4DB8005-E933-1EBD-685D-7708D9E3B4FD}"/>
              </a:ext>
            </a:extLst>
          </p:cNvPr>
          <p:cNvCxnSpPr>
            <a:cxnSpLocks/>
          </p:cNvCxnSpPr>
          <p:nvPr/>
        </p:nvCxnSpPr>
        <p:spPr>
          <a:xfrm>
            <a:off x="3204594" y="3009449"/>
            <a:ext cx="215597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C24D3F4-9689-5FDF-921D-A4D4A11131E4}"/>
              </a:ext>
            </a:extLst>
          </p:cNvPr>
          <p:cNvSpPr txBox="1"/>
          <p:nvPr/>
        </p:nvSpPr>
        <p:spPr>
          <a:xfrm>
            <a:off x="3204593" y="2490190"/>
            <a:ext cx="215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20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</a:t>
            </a:r>
            <a:endParaRPr lang="de-DE" sz="2000" dirty="0">
              <a:solidFill>
                <a:srgbClr val="B58900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3AD7FD-CFF7-B6D2-F843-2EF08C4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38" y="1302942"/>
            <a:ext cx="2816572" cy="33183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0553A87-26DC-69FD-6828-A95A2C23555E}"/>
              </a:ext>
            </a:extLst>
          </p:cNvPr>
          <p:cNvSpPr/>
          <p:nvPr/>
        </p:nvSpPr>
        <p:spPr>
          <a:xfrm>
            <a:off x="5605928" y="2023195"/>
            <a:ext cx="2682395" cy="2598055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38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A6FE-9066-7441-632C-411B39C8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842A2-4BC6-D130-93DF-B3A528B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F080A-3241-606D-7480-A8C47966A0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D57CCB-8C20-03F7-2C41-E287E05B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2C6F43-7263-0474-3A10-3FBE33B776AE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BBCCCC-F972-7A68-4D7E-53E26D269F8E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616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2919-D26F-AA6A-4849-0F228EA0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47FE-D845-886C-1899-D5E3CC6C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B6CEF-6596-7BA9-FE8B-0740087BE4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3FEF4F-68FA-3B44-D365-3AD0A07A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5F50DF-834C-B40A-3238-806B152FF460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C023FD-E4BF-C61E-98A0-07A56B1E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21E64F-605F-AEE9-76CF-AAC8F548183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848B0E-C107-AC85-C8C9-A0B1F25CEEAD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EB751D9-254B-D95C-E6DD-79600D3CC64C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76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794F-875B-7B3D-287C-063EB4301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9607-02E3-4711-8DBA-6F1F6898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FA479-ECAC-DFFD-A5E0-3445897670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9627D-AC36-8D0D-2BD6-8450048A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56B1EF6-6056-4E2C-7173-A8E54E84093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06229C-BEAD-E231-FD0A-BA410A63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6879C4-A0C6-CE93-90A1-3900E0F0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D12AD2-6E90-40A9-A9BF-7D43AB7A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28B18CC-F743-B365-EEDB-E2900D72C26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55FEE-A037-F747-BB5A-7E31D91D208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E73F284-C61D-74DA-FB7A-356157A8A475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EA8AE44-F2B5-D3F0-8372-552DC0BCB52C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40532135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B7DF-AB33-5EA4-E3FC-F8500A19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38DF-2633-CED9-A18F-2D89F62A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3A56A5-99EA-48BA-5ADE-FC7CBE3194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3877E-6990-8901-6C18-AB84392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D8357C5-F4AC-94A0-B784-3BC206EDE52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B1A85-3C0C-8A0C-86C5-5E5F7A8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EAE554-D054-A1A9-AE7B-22961B4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2BC9F1-C965-EF0D-9967-4B3D3A1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35C544-A5B7-7CC4-014D-C3316349EC4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402DBE-9001-8A4D-81BA-5B2EF57D160A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A65531-4305-37C7-7ECC-A7E4EDD3F289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BA100-7B23-8A61-6BD2-593B58DC20F6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475CC0-22F7-B1C2-22C1-0CBD5A9A95AF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3969B50-FC00-9EF9-232F-14DCF0A40EAD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B5A4F44-4F87-3005-16AE-764544C63C6F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407316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9C2F-310E-A0AF-35CC-208BB05D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2E38D-32D7-FF79-034B-F2C7CA3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9B4B9-7D49-B06D-570D-10DA9A8CB4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74CC18-60ED-C23E-FC63-DD0AEA1F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52F538A-DDAA-43B2-4302-E346B5075CFF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4EF7CC-1335-B5CA-9147-26050006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88ED62-A3D5-D402-28FC-29DCC87D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69079E-747A-7EED-D746-61F2DD88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E69A85-7D34-4D5F-148D-77A2548CEE4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4F7F4A-C9FD-9857-BE2D-6E7E44F791C6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068F052-DF8E-A09C-100D-DD93D926B7A8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4685DF4-E60C-3106-7927-F78BE861C91C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F84316-21FB-E0ED-BB0F-4548264259D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192673-2393-79D2-0F8D-48C8FBD2DF0C}"/>
              </a:ext>
            </a:extLst>
          </p:cNvPr>
          <p:cNvSpPr txBox="1"/>
          <p:nvPr/>
        </p:nvSpPr>
        <p:spPr>
          <a:xfrm>
            <a:off x="6810882" y="2994009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9FF5-2F14-C825-E9C5-07EE5B8D333F}"/>
              </a:ext>
            </a:extLst>
          </p:cNvPr>
          <p:cNvSpPr txBox="1"/>
          <p:nvPr/>
        </p:nvSpPr>
        <p:spPr>
          <a:xfrm>
            <a:off x="6691329" y="4373578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0C14E9D-0513-A7A1-F1ED-40C1F3400A19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8A8C18F-603D-80D3-BA55-7A599B8ADCD5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21388869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5CB4-4B8A-7306-E08C-6C65C895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F8E92-856F-B80C-02CF-A357C372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AB280-0A82-5269-B879-F0E68C6E4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3C8890-0FFE-38D6-F0EA-FC7B6AAA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6E16747-2286-FB93-A6B6-18BC12163319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E33845-9C63-B05D-BA55-06482786B523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515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582C-C176-9CCF-2996-37C7B57A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1D85E-2752-A2CF-A190-633BAA3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E796D-7569-EBB1-D415-05EAC00F1A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C01EDA-A560-7DE6-1CD7-BD47E820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A38109-7E12-AAA2-91F1-BEC139044636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B310F5-DDDF-204E-721B-4FFAC53BD8A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7D79EB-EC0E-92C5-CC06-E8DCD3D9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826762-3F47-65EF-CCAF-2041493C741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045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849B-2C86-F369-E497-9F6F8A7A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F4F49-3E57-85E5-0726-9BC9FB31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3468B-78EE-A1C1-166D-3F420EAB21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67CFC-8D75-6DF0-690A-C7F7CB18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508C80-76AB-0277-CB0F-5040269365E8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C1FD4A-92EA-58C3-F036-7C479A51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5291A20-F4F1-D5B4-1DA3-8A251678CE1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4BA1BE-99E9-7FE8-59A4-F6C9A49F55D3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CAC40B-1E1A-0C5F-742B-AC1125E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B02D2F-7506-C7E7-6626-82705EF5BF5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F5C5114-42F3-7F83-B581-D3FB145CE7D2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81BD2B6-5BAF-7B95-6E3A-B976347B95D9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2B27D15-8CC0-BB46-E6F9-FE6A5CB0C3CE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720165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AC4C-4554-E136-AC2F-B68EAEC6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C2F0-DDDF-1E0E-0DA0-87AFC170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A7ED4E-1E95-BAA7-B884-73443F953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03AD3-1E4C-6961-0A4E-8C5050CA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9A4D5F-ED5F-7269-33E7-053A20E332CD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E640A8-4F26-D1E4-6665-B534B6F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E1DD30-584B-E4F1-BB5E-AF8327FB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C8593-BA90-435C-6227-9DC0FCCA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2D378D-BEEA-6E3C-7108-4706D9DB19DC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B69DEE4-9738-4AAF-7953-3C65164F182E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6F89F3C-B8DE-C9B1-1E33-DE99C34B53EF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0077E0-FBF8-8822-09DF-21A0755CA55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2DEA56-B09E-07C1-B892-E96866A68E2C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3D4D56E-1A7A-1E05-FB17-BED8F706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43575B3-6748-89CE-081E-45674BABCC39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607ACD1-8E89-BC00-BB1A-2478C3ABE1B1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DACFEFF-79EA-FC42-FFC3-2E527A7D7E91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53EDBB4-F4D2-B1CD-3543-60D7B9E30391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926785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AC0C-9EC1-2921-BB2B-70BDB2AC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40BFE-53B7-A651-F9DC-C2BCD1F6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4C25C-D6F4-6279-096F-9CC655821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F37D57-2831-BDB9-5493-F22A07DF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2ECF45-43B3-0BF6-1840-DE64A5645585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BB75F2-9688-A3DC-98C1-F8C6DBEF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7CAD954-E4C4-4385-36CC-76A23336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4711F2-74A8-BCD3-C43C-7500E492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18D75E-E567-7E52-4D81-CCC50D162D0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C4CC36-42B9-C3A1-3CBA-489733E7B506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6F3F18E-E016-3B76-26F7-23D14CF62DE3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1F8500-07DB-D8E5-DA8A-FB2F87E5216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5D7D20-AC6D-F897-DFA5-3EF4B43B7409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55260C-38AC-A1F4-892B-D47449A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B9CE76D-2B7D-CD50-1CD2-DB4E9E52B616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CB0FB0-1571-FCB4-7B52-3C6ECF06D872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A5EFA5-431D-AC75-7189-ABD64CF7987D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9E9B795-B1B1-1B75-8AFD-8B61B51ECAE6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9D6D72F-629B-FAE7-265B-9DA6FEFA34EF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677451E-255B-F881-B0A4-64AECE8D8C17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5B37873-0A86-0570-6A76-15B56714F168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39976681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F686-B99E-B686-51B3-A1082A6F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CAF8-A0FC-C820-BDA9-A07452A8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FB358-9297-3078-0C45-CD21DBB51C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D595D-914A-F219-451B-92EC5464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0136EE-759E-ADD1-032B-9788EFCE5497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9556AB-D12A-8AB4-C0B3-7CC6632A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3EF1B-DF5D-84AC-1156-F55D40F6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B1C968-0F86-3F88-2DDB-5F39801F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130455-FFD8-848A-AAE0-3FA49AEA7097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ACABDD5-FCAE-6DC5-3A98-022F7ABC74E3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8803B8E-806B-6403-307E-BB551F9DE04E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7363D1-FC22-BCA2-22EA-61EEC2CD92DC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170A21-28EF-0AF8-3E53-D6C8707388A7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079A0D-D933-773A-24F5-73025CDB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35D5EC-F64B-B59C-1961-BD95098862B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86FE362-65D5-7928-E2CB-60C83DF0E330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E015A4-9DF8-B64E-58CD-6CB5DE4B00E1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8DB186F-3579-FC53-B49F-1F016ACABC04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60AA31-6761-0951-FDAE-C198585B3B2B}"/>
              </a:ext>
            </a:extLst>
          </p:cNvPr>
          <p:cNvSpPr txBox="1"/>
          <p:nvPr/>
        </p:nvSpPr>
        <p:spPr>
          <a:xfrm>
            <a:off x="251037" y="4300742"/>
            <a:ext cx="162736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FindMoreButton.jte</a:t>
            </a:r>
            <a:endParaRPr lang="de-DE" sz="105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472D06-6CBE-9F7A-23EC-B2F4723ABA35}"/>
              </a:ext>
            </a:extLst>
          </p:cNvPr>
          <p:cNvSpPr txBox="1"/>
          <p:nvPr/>
        </p:nvSpPr>
        <p:spPr>
          <a:xfrm>
            <a:off x="251037" y="4611108"/>
            <a:ext cx="1467068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RecipeSearch.tsx</a:t>
            </a:r>
            <a:endParaRPr lang="de-DE" sz="105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41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6334-9055-87DA-2932-F79A8345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F387-F5A9-FFCB-1623-0CF5A289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566146-BBCC-9362-8C0F-25E23938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D1E445D-FE47-53B8-4DFE-03CF0D83D58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 lvl="1"/>
            <a:endParaRPr lang="de-DE" sz="21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3EE296-476F-8955-6AF4-1663E76EF7D3}"/>
              </a:ext>
            </a:extLst>
          </p:cNvPr>
          <p:cNvSpPr txBox="1"/>
          <p:nvPr/>
        </p:nvSpPr>
        <p:spPr>
          <a:xfrm>
            <a:off x="244552" y="3958161"/>
            <a:ext cx="4772460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=2000, dafür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delay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raus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80942C2-40D7-3758-3C0C-2B4EC44CC67A}"/>
              </a:ext>
            </a:extLst>
          </p:cNvPr>
          <p:cNvSpPr txBox="1"/>
          <p:nvPr/>
        </p:nvSpPr>
        <p:spPr>
          <a:xfrm>
            <a:off x="244552" y="4318155"/>
            <a:ext cx="4602542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demo-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config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slowDown_search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=2000,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debounce_search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998673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47280-1FC2-AF2C-3E63-3D867EC5E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9861D-016F-5289-4615-734830BE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849721B-7EAD-0AE0-244D-24EBF5F0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68528C0-EB76-D5F4-21A5-1B3FC3B0D7D0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HTMX führt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>
                <a:solidFill>
                  <a:srgbClr val="36544F"/>
                </a:solidFill>
              </a:rPr>
              <a:t>nacheinander</a:t>
            </a:r>
            <a:r>
              <a:rPr lang="de-DE" b="0" dirty="0">
                <a:solidFill>
                  <a:srgbClr val="36544F"/>
                </a:solidFill>
              </a:rPr>
              <a:t> aus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In der SPA können wir das selbst entscheiden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26625165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25A92-743A-4D7F-8DC2-F249E379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A69FB-DB26-CA93-0E19-29DC6CC5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767F119-DFE7-2468-3665-22B177C5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57387A4-5EF3-5F8F-90D5-6A11BB4718E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HTMX führt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>
                <a:solidFill>
                  <a:srgbClr val="36544F"/>
                </a:solidFill>
              </a:rPr>
              <a:t>nacheinander</a:t>
            </a:r>
            <a:r>
              <a:rPr lang="de-DE" b="0" dirty="0">
                <a:solidFill>
                  <a:srgbClr val="36544F"/>
                </a:solidFill>
              </a:rPr>
              <a:t> aus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"Alte" Request werden nicht verworfen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In der SPA können wir das selbst entscheiden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F38263-4657-9055-A473-911B756A51E7}"/>
              </a:ext>
            </a:extLst>
          </p:cNvPr>
          <p:cNvSpPr txBox="1"/>
          <p:nvPr/>
        </p:nvSpPr>
        <p:spPr>
          <a:xfrm>
            <a:off x="251037" y="4185139"/>
            <a:ext cx="2818400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</a:t>
            </a:r>
            <a:endParaRPr lang="de-DE" sz="11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DBAE-F8C2-5023-A2A6-11DDC30D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95A6B16-B911-3BB0-103F-13952271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900" y="1578469"/>
            <a:ext cx="3497929" cy="35442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9E20E1D-D2AA-56BD-6D63-2717A81B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73" y="1608305"/>
            <a:ext cx="3439038" cy="34845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5686EB-309F-A2D1-E79C-0EF3BDFC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BED1EDE-B563-7522-4A74-DBEA84F9E80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Beim Aufruf der Rezept-Seite soll der Rahmen unverändert bleiben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4471FD-3568-8D99-34EA-1302F35AED1A}"/>
              </a:ext>
            </a:extLst>
          </p:cNvPr>
          <p:cNvCxnSpPr>
            <a:cxnSpLocks/>
          </p:cNvCxnSpPr>
          <p:nvPr/>
        </p:nvCxnSpPr>
        <p:spPr>
          <a:xfrm>
            <a:off x="2016868" y="3298482"/>
            <a:ext cx="3093396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A5C9725-C368-F23A-637A-B70D2B966B50}"/>
              </a:ext>
            </a:extLst>
          </p:cNvPr>
          <p:cNvSpPr/>
          <p:nvPr/>
        </p:nvSpPr>
        <p:spPr>
          <a:xfrm>
            <a:off x="2341124" y="1902155"/>
            <a:ext cx="856033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614F82D-36C4-7701-6339-B13F545CB3FD}"/>
              </a:ext>
            </a:extLst>
          </p:cNvPr>
          <p:cNvSpPr/>
          <p:nvPr/>
        </p:nvSpPr>
        <p:spPr>
          <a:xfrm>
            <a:off x="2827506" y="2149637"/>
            <a:ext cx="450715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5B85994-3441-81D6-70AB-90967F9CCCED}"/>
              </a:ext>
            </a:extLst>
          </p:cNvPr>
          <p:cNvSpPr/>
          <p:nvPr/>
        </p:nvSpPr>
        <p:spPr>
          <a:xfrm>
            <a:off x="7458782" y="1870642"/>
            <a:ext cx="750706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A13FCEA-E2BC-B365-BBE1-FC740C871614}"/>
              </a:ext>
            </a:extLst>
          </p:cNvPr>
          <p:cNvSpPr/>
          <p:nvPr/>
        </p:nvSpPr>
        <p:spPr>
          <a:xfrm>
            <a:off x="7709225" y="2121327"/>
            <a:ext cx="450715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781E871-05C9-A87F-3057-9DB9B8AB8EC1}"/>
              </a:ext>
            </a:extLst>
          </p:cNvPr>
          <p:cNvSpPr txBox="1"/>
          <p:nvPr/>
        </p:nvSpPr>
        <p:spPr>
          <a:xfrm>
            <a:off x="3740751" y="3051573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2674913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1ACB-5213-856F-A0D5-255F1AD3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BEFD5-F655-4581-2855-DB9290C7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ACBF1C2-ABEE-F9FD-9C08-5648B1027BC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0" lvl="1" indent="0">
              <a:spcBef>
                <a:spcPts val="750"/>
              </a:spcBef>
              <a:buNone/>
            </a:pPr>
            <a:endParaRPr lang="de-DE" sz="24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945876-1176-9D0F-BEBD-CBE76A8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04A527-44FF-E5D0-158D-BDB5707B1326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975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E208-2CD6-D2A5-EAF9-D87E0FB6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544B1-9D3A-18A4-0E77-0383E4EA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6EEDAC1-F13A-7FB6-4FE7-1F363761FEE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26E77A-B9D6-DFB0-6C6D-E4FC80B2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B7CAFF5-7F87-7854-EC96-A36E9F6CE413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285CCB-0613-C64B-01D1-449A28C2F18B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D5893B-DD0D-EAD3-4D8A-F19127D06F64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52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EB7B-6ECE-A7FC-F3AE-75FA71B87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93087-4115-BE08-9B8D-024CA42A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35C3876-D37A-A638-B198-4E42379997A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</a:p>
          <a:p>
            <a:pPr lvl="1">
              <a:buFontTx/>
              <a:buChar char="-"/>
            </a:pPr>
            <a:endParaRPr lang="de-DE" sz="2100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Das funktioniert </a:t>
            </a:r>
            <a:r>
              <a:rPr lang="de-DE" b="0" dirty="0"/>
              <a:t>clientseitig</a:t>
            </a:r>
            <a:r>
              <a:rPr lang="de-DE" b="0" dirty="0">
                <a:solidFill>
                  <a:srgbClr val="36544F"/>
                </a:solidFill>
              </a:rPr>
              <a:t> mit allen SPA-Routern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4D2B51-AC65-6B01-E934-CEC169E7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70F668-BA70-1DF9-087D-9AF8C9CD9B6D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AA598F4-CED4-B034-8A05-B0DDDFC30418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2B839A-74C7-3936-7917-836EA74000D2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110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89E4-30F4-F8DD-D402-CACE9341C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AE35A-A3A6-C895-86E7-AF5ADEA0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7454BFE-DF45-54FA-292E-9A1462CD5598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Für Klick ohne JavaScript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Für Klick mit JavaScript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 im Browser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BC00F-DA7C-9059-0B0F-2D2FF8F824C1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232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D74B-16B8-DC5D-5902-345C8678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F8F51-EE14-78E5-3053-E52A476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0FC3BA2-8513-D6BB-9040-34B309EBD6C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AE1A9-91A7-2EEE-9782-86F32651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C5075C5-D270-C800-C495-E941F5A4D293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DD23D52-97EB-E15B-71E2-CC8340C417AD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F754595-163A-BD5C-8CCC-2A6E3CB28495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592AF6-DF54-DBAF-9FC3-C607F136821F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76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D5211-44B8-73D2-53E2-3057F5F5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BCEE2-E170-E120-4F33-D42DF326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AEDCBEC-CB6D-B58C-7D4C-834D62E50374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F33A992-F26A-7DAE-44D6-9D3D30E5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76FDC2E-5647-E4A8-4CFD-90BF1E79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3A0080-FC82-5545-F93F-29AE8E556231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73B970E-3BFB-19EF-2DA5-67AFAA70B043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48E6E2-A4E0-F0B8-C6C4-D56381FF09FA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97E75AD-1588-F6A3-F2FA-D995E672E68E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E2EEE5CE-30B7-F141-2A75-D9DF2E098DCC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BF27A72-6849-B8EA-A914-187DCCF5B640}"/>
              </a:ext>
            </a:extLst>
          </p:cNvPr>
          <p:cNvSpPr/>
          <p:nvPr/>
        </p:nvSpPr>
        <p:spPr>
          <a:xfrm>
            <a:off x="6146055" y="2308822"/>
            <a:ext cx="2607125" cy="2407352"/>
          </a:xfrm>
          <a:prstGeom prst="rect">
            <a:avLst/>
          </a:prstGeom>
          <a:noFill/>
          <a:ln w="41275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9D664A3-D024-7F80-136B-CFB18B4E98AC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864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81646-26C7-59D5-DC49-3D69E6A6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AB8BF-A2DC-B864-0581-8AC6232F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0F7FADB-07F6-EF62-F5BC-8619F0BE19B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66788A-7048-16BE-8575-4A275A15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98E571-18C9-A0FE-CB37-539B75DE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4AC09E2-B7C0-3BCA-3FF9-D8AE352B6E59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3A1754-A84A-1249-7FBE-AB6B84804671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26CCB5E-ACD6-CA22-F2FF-2A811745E2D9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88D4F25-E5FE-6CDE-299B-EFE103D0AB33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AF653B9-4839-DCD6-CA48-6A7A4475039E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A2252BB-E9BE-F55E-D2D6-8F4B52910A86}"/>
              </a:ext>
            </a:extLst>
          </p:cNvPr>
          <p:cNvCxnSpPr>
            <a:cxnSpLocks/>
          </p:cNvCxnSpPr>
          <p:nvPr/>
        </p:nvCxnSpPr>
        <p:spPr>
          <a:xfrm>
            <a:off x="3118379" y="33802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B5BFED1-E35D-D7BD-087A-B898AB5756A3}"/>
              </a:ext>
            </a:extLst>
          </p:cNvPr>
          <p:cNvSpPr txBox="1"/>
          <p:nvPr/>
        </p:nvSpPr>
        <p:spPr>
          <a:xfrm>
            <a:off x="3431330" y="3133997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hx-select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7BCE1CC-14D7-345A-333B-BE4186AD3436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13F059-8304-5E32-6942-DCB12AC2B2F7}"/>
              </a:ext>
            </a:extLst>
          </p:cNvPr>
          <p:cNvSpPr/>
          <p:nvPr/>
        </p:nvSpPr>
        <p:spPr>
          <a:xfrm>
            <a:off x="6184275" y="2616158"/>
            <a:ext cx="2568906" cy="210001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DFF4EB1-88AD-C627-7DEF-1AD12BBC9179}"/>
              </a:ext>
            </a:extLst>
          </p:cNvPr>
          <p:cNvSpPr txBox="1"/>
          <p:nvPr/>
        </p:nvSpPr>
        <p:spPr>
          <a:xfrm>
            <a:off x="6184274" y="2534112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CBA8CB-0020-C701-FC97-167913B4A679}"/>
              </a:ext>
            </a:extLst>
          </p:cNvPr>
          <p:cNvSpPr txBox="1"/>
          <p:nvPr/>
        </p:nvSpPr>
        <p:spPr>
          <a:xfrm>
            <a:off x="6184274" y="4480696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336356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8247-BB4D-54C7-5393-EADD4928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8E48B-360C-7283-D092-D4DCE156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227CDFBE-3BCE-B37D-0270-FFD189B2B558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6FA040-E3D6-B62A-040B-B38E2EFB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04F420-F2AD-31C1-15BA-EA2FCA99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7149BEB-4B31-0CB1-8123-C58467A5D21C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06FD4D-B990-DFC6-69B9-C9C314E802FC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E448A8-1028-466B-F010-F47FE7038817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1E34C97-D800-4ED9-B909-BE0178CEE67B}"/>
              </a:ext>
            </a:extLst>
          </p:cNvPr>
          <p:cNvCxnSpPr>
            <a:cxnSpLocks/>
          </p:cNvCxnSpPr>
          <p:nvPr/>
        </p:nvCxnSpPr>
        <p:spPr>
          <a:xfrm>
            <a:off x="3118379" y="33802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34B151D-A06B-7B85-FE97-2B1B28A1EAF0}"/>
              </a:ext>
            </a:extLst>
          </p:cNvPr>
          <p:cNvSpPr txBox="1"/>
          <p:nvPr/>
        </p:nvSpPr>
        <p:spPr>
          <a:xfrm>
            <a:off x="3431330" y="3133997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hx-select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9584120-5564-77E9-460D-7738BBC63B32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6A0BDBE-FBBD-F1FA-F1BC-37ABA545F55B}"/>
              </a:ext>
            </a:extLst>
          </p:cNvPr>
          <p:cNvSpPr txBox="1"/>
          <p:nvPr/>
        </p:nvSpPr>
        <p:spPr>
          <a:xfrm>
            <a:off x="6184274" y="2534112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44CFA41-58A9-BC07-E424-09680BBD1C2A}"/>
              </a:ext>
            </a:extLst>
          </p:cNvPr>
          <p:cNvSpPr txBox="1"/>
          <p:nvPr/>
        </p:nvSpPr>
        <p:spPr>
          <a:xfrm>
            <a:off x="6184274" y="4480696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7F73FC4-1C29-7782-9E79-12443EC0C18A}"/>
              </a:ext>
            </a:extLst>
          </p:cNvPr>
          <p:cNvCxnSpPr>
            <a:cxnSpLocks/>
          </p:cNvCxnSpPr>
          <p:nvPr/>
        </p:nvCxnSpPr>
        <p:spPr>
          <a:xfrm>
            <a:off x="3118379" y="4458688"/>
            <a:ext cx="1839498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CB0281F-335C-FECA-A2A2-969B94C814AA}"/>
              </a:ext>
            </a:extLst>
          </p:cNvPr>
          <p:cNvCxnSpPr>
            <a:cxnSpLocks/>
          </p:cNvCxnSpPr>
          <p:nvPr/>
        </p:nvCxnSpPr>
        <p:spPr>
          <a:xfrm>
            <a:off x="3118379" y="4076316"/>
            <a:ext cx="1839498" cy="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06E67D-2124-1621-C0DA-0C7D637B666A}"/>
              </a:ext>
            </a:extLst>
          </p:cNvPr>
          <p:cNvCxnSpPr>
            <a:cxnSpLocks/>
          </p:cNvCxnSpPr>
          <p:nvPr/>
        </p:nvCxnSpPr>
        <p:spPr>
          <a:xfrm>
            <a:off x="4957877" y="4059840"/>
            <a:ext cx="0" cy="40438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6F24BADD-5B32-9A60-E9D5-56B9F34A5C6E}"/>
              </a:ext>
            </a:extLst>
          </p:cNvPr>
          <p:cNvSpPr txBox="1"/>
          <p:nvPr/>
        </p:nvSpPr>
        <p:spPr>
          <a:xfrm>
            <a:off x="3431330" y="3773878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37F4EEE-BFE0-2009-8202-32AB6150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4695" r="7702" b="416"/>
          <a:stretch/>
        </p:blipFill>
        <p:spPr>
          <a:xfrm>
            <a:off x="521017" y="2677564"/>
            <a:ext cx="2220011" cy="18697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3A8F524-B756-8FD8-1129-4BEC914C24C2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5A5CF1-080D-4EBD-0D96-801693FDBD4B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754143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CE6F-F214-9AB5-A4C4-417DE76B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51F87-CF20-242C-6645-1E4E1D86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13B6419-408B-91FC-1061-07049918B17F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1: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wissen: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wie sieht das Ergebnis aus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welches Element brauche ich daraus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wo muss das auf der aktuellen Seite eingebaut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22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7467E-EE0E-A237-AD2A-092847861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40F19-13EB-EB78-B88A-1EF9B003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42BB482-A242-BDF1-28D9-26D29DE65E0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2: Eigener Endpunkt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CE6C0B-F3E4-6494-4ABC-F7984387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209167-7234-59EF-B948-147E746287E0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D1A2F1-F619-CB92-3DA1-34C5ACBA0261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53DB8C-B7CD-44DB-1542-4F80E10BC482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749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D9B90-C5E1-F2E7-DD9A-DCD32052F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E6092-470C-E2A9-5524-C4C98365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DAD02D9B-F279-3408-D5B5-600BC66C2F8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2: Eigener Endpunkt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875D11-A09F-8D43-617C-9A894C01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19CF9B8-5022-FF24-CF89-0551CF53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E5B439D-73A3-55EF-422A-A83C121ABC71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20C4AA-829A-5793-B094-9468F719DB52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341DDD-446A-9F10-FD68-00FB90C2B1AE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C5CAEEE-B83D-3FDF-6C2C-51D76451D0F9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472A5C57-9921-1922-F99A-7E77901258BC}"/>
              </a:ext>
            </a:extLst>
          </p:cNvPr>
          <p:cNvSpPr txBox="1"/>
          <p:nvPr/>
        </p:nvSpPr>
        <p:spPr>
          <a:xfrm>
            <a:off x="3462165" y="2608397"/>
            <a:ext cx="1711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0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3F9CE7C-9962-D83B-2549-57233CD945D5}"/>
              </a:ext>
            </a:extLst>
          </p:cNvPr>
          <p:cNvSpPr/>
          <p:nvPr/>
        </p:nvSpPr>
        <p:spPr>
          <a:xfrm>
            <a:off x="6146057" y="2661474"/>
            <a:ext cx="2607123" cy="205471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EA7582-FA50-D2C8-1C3B-A320C83E7496}"/>
              </a:ext>
            </a:extLst>
          </p:cNvPr>
          <p:cNvSpPr/>
          <p:nvPr/>
        </p:nvSpPr>
        <p:spPr>
          <a:xfrm>
            <a:off x="6146057" y="1983158"/>
            <a:ext cx="2664784" cy="645364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8909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F1D3-D581-5E55-47B1-F6C1DFDE0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0AF36-F09E-9C8C-7FF5-323AEBB2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EE24DE4-C739-4B97-A8A4-9E5D3A4258A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4DCB5D-E94E-EE55-B3AB-D4E4BCC5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E995E5-54F6-A477-1A5A-E3C196CF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84D3BB1-1B83-1381-96B8-1E88F73281ED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5A8B6B7-5713-FD48-90AF-B31495F50067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BD75ACE-C082-1A3F-A85D-4EE3ABC55BFA}"/>
              </a:ext>
            </a:extLst>
          </p:cNvPr>
          <p:cNvSpPr txBox="1"/>
          <p:nvPr/>
        </p:nvSpPr>
        <p:spPr>
          <a:xfrm>
            <a:off x="3462165" y="2608397"/>
            <a:ext cx="1785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0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DBBA31B-8C2D-AF9E-0646-B7EA35C2DB17}"/>
              </a:ext>
            </a:extLst>
          </p:cNvPr>
          <p:cNvCxnSpPr>
            <a:cxnSpLocks/>
          </p:cNvCxnSpPr>
          <p:nvPr/>
        </p:nvCxnSpPr>
        <p:spPr>
          <a:xfrm>
            <a:off x="3118379" y="4458688"/>
            <a:ext cx="1839498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9F46AAD-5005-4CD7-1058-BA796C995B67}"/>
              </a:ext>
            </a:extLst>
          </p:cNvPr>
          <p:cNvCxnSpPr>
            <a:cxnSpLocks/>
          </p:cNvCxnSpPr>
          <p:nvPr/>
        </p:nvCxnSpPr>
        <p:spPr>
          <a:xfrm>
            <a:off x="3118379" y="4076316"/>
            <a:ext cx="1839498" cy="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58E395F-BC54-3647-B023-D762DDA3B2CF}"/>
              </a:ext>
            </a:extLst>
          </p:cNvPr>
          <p:cNvCxnSpPr>
            <a:cxnSpLocks/>
          </p:cNvCxnSpPr>
          <p:nvPr/>
        </p:nvCxnSpPr>
        <p:spPr>
          <a:xfrm>
            <a:off x="4957877" y="4059840"/>
            <a:ext cx="0" cy="40438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76B4066-D8C7-E94F-0E89-234BDF417971}"/>
              </a:ext>
            </a:extLst>
          </p:cNvPr>
          <p:cNvSpPr txBox="1"/>
          <p:nvPr/>
        </p:nvSpPr>
        <p:spPr>
          <a:xfrm>
            <a:off x="3431330" y="3773878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DF47C9B-7549-9532-B98B-978A5CFF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4695" r="7702" b="416"/>
          <a:stretch/>
        </p:blipFill>
        <p:spPr>
          <a:xfrm>
            <a:off x="521017" y="2677564"/>
            <a:ext cx="2220011" cy="18697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EC40D05-52C3-D3A3-D088-18559D7771E4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F049877-02B7-12A3-AD2C-4B9730EBE0A0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1F5837-A47E-30EC-6ADB-EFBA6199A6A5}"/>
              </a:ext>
            </a:extLst>
          </p:cNvPr>
          <p:cNvSpPr/>
          <p:nvPr/>
        </p:nvSpPr>
        <p:spPr>
          <a:xfrm>
            <a:off x="6146057" y="1983158"/>
            <a:ext cx="2664784" cy="645364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5409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8D554-A57A-DB46-0677-4BF88176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94516-C539-1F80-BE20-4B87007A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DD8344B-2B9A-12D1-29F8-6C9962626EBA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wissen: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welcher Endpunkt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wo muss Ergebnis auf der aktuellen Seite eingebaut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8874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C37D3-F605-FE5F-1DDB-338C9AE14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D02C6-97DB-54B8-4DE6-CE053FD3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E045F09-45BD-EAB2-E875-5A25382AC52E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59093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D9444-7B68-4A57-2CC3-5FA1E03AA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C0032-8FFC-9195-2CBD-7070B40A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7F905207-6D65-185C-6A9D-2D6A7A9B5356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</a:t>
            </a:r>
          </a:p>
          <a:p>
            <a:pPr marL="342900" lvl="2" indent="0">
              <a:spcBef>
                <a:spcPts val="750"/>
              </a:spcBef>
              <a:buNone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9BF70F-9267-93F6-F43F-1D91DFB4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0" y="2571750"/>
            <a:ext cx="1963457" cy="19894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C1FD6-B164-515E-EB77-41E1D502F066}"/>
              </a:ext>
            </a:extLst>
          </p:cNvPr>
          <p:cNvSpPr txBox="1"/>
          <p:nvPr/>
        </p:nvSpPr>
        <p:spPr>
          <a:xfrm>
            <a:off x="461950" y="4561213"/>
            <a:ext cx="178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19425824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534-7197-565E-E3B9-C80E93AF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8AE7C-C0ED-AB22-27A0-8423B2EC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8D40692-F096-B630-9E8C-B7AD4FCD589B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Nur den Mittelteil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EDBDC6-F7B9-543C-79DA-3A008418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0" y="2571750"/>
            <a:ext cx="1963457" cy="19894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C8E7062-61D9-A338-5D46-8D43CE5854EF}"/>
              </a:ext>
            </a:extLst>
          </p:cNvPr>
          <p:cNvSpPr txBox="1"/>
          <p:nvPr/>
        </p:nvSpPr>
        <p:spPr>
          <a:xfrm>
            <a:off x="461950" y="4561213"/>
            <a:ext cx="178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CA95B4-CF4F-107F-8D5C-7D86123C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96"/>
          <a:stretch/>
        </p:blipFill>
        <p:spPr>
          <a:xfrm>
            <a:off x="5046943" y="3023286"/>
            <a:ext cx="1963457" cy="1537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4FB299-029D-0993-8E31-900DEC05B2D3}"/>
              </a:ext>
            </a:extLst>
          </p:cNvPr>
          <p:cNvSpPr txBox="1"/>
          <p:nvPr/>
        </p:nvSpPr>
        <p:spPr>
          <a:xfrm>
            <a:off x="5046943" y="4561213"/>
            <a:ext cx="178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4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17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B455-C19E-A383-8CBC-E5202CBD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8105C-7DC3-51F3-1818-0DC52CC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289C995-BEBD-D25E-84E1-4820C6BB01A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7D2F2-011D-FFB4-F6BC-F7262907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05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8A73-B8C4-22C6-129D-3F3208E8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FA374-44B0-B581-C6AC-9095C954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1687247-C561-211E-0F0D-1B5868BE2B4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D6C5D0-F28A-D823-46DA-69117296E765}"/>
              </a:ext>
            </a:extLst>
          </p:cNvPr>
          <p:cNvSpPr txBox="1"/>
          <p:nvPr/>
        </p:nvSpPr>
        <p:spPr>
          <a:xfrm>
            <a:off x="267674" y="3543209"/>
            <a:ext cx="317266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2BF419-F033-7D23-64E0-D6FF77F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EBF337-4EB9-7F70-C98B-8AF595A56B4C}"/>
              </a:ext>
            </a:extLst>
          </p:cNvPr>
          <p:cNvSpPr txBox="1"/>
          <p:nvPr/>
        </p:nvSpPr>
        <p:spPr>
          <a:xfrm>
            <a:off x="267673" y="4089416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RecipePageContent.tsx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2C7A4-BB74-CC4C-9CBE-3C4DFF1CB454}"/>
              </a:ext>
            </a:extLst>
          </p:cNvPr>
          <p:cNvSpPr txBox="1"/>
          <p:nvPr/>
        </p:nvSpPr>
        <p:spPr>
          <a:xfrm>
            <a:off x="267674" y="1345396"/>
            <a:ext cx="4137671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slowDown_GetFeedbacks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=3000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3A9435-60A4-D03B-CCF2-215A40B026D2}"/>
              </a:ext>
            </a:extLst>
          </p:cNvPr>
          <p:cNvSpPr txBox="1"/>
          <p:nvPr/>
        </p:nvSpPr>
        <p:spPr>
          <a:xfrm>
            <a:off x="267673" y="1847660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slowDown_GetRecipe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67CE44-BE91-EDFE-4756-7A422744A326}"/>
              </a:ext>
            </a:extLst>
          </p:cNvPr>
          <p:cNvSpPr txBox="1"/>
          <p:nvPr/>
        </p:nvSpPr>
        <p:spPr>
          <a:xfrm>
            <a:off x="267673" y="2418267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Spring Controller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Debug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985C64-51C7-1D07-F67E-C3ECD93C3237}"/>
              </a:ext>
            </a:extLst>
          </p:cNvPr>
          <p:cNvSpPr txBox="1"/>
          <p:nvPr/>
        </p:nvSpPr>
        <p:spPr>
          <a:xfrm>
            <a:off x="265084" y="2960461"/>
            <a:ext cx="3861955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 Gesamtdauer</a:t>
            </a:r>
          </a:p>
        </p:txBody>
      </p:sp>
    </p:spTree>
    <p:extLst>
      <p:ext uri="{BB962C8B-B14F-4D97-AF65-F5344CB8AC3E}">
        <p14:creationId xmlns:p14="http://schemas.microsoft.com/office/powerpoint/2010/main" val="10477770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82BD-64CE-04F0-0B45-8E74E760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9F6D9-0306-9ECA-AE02-845DA27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0151CEEB-AA37-9F1F-3C3A-E5AF65F54C9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195213-E7EC-4EDA-E572-E8A386A0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7F2E9-42E7-E2ED-EAF9-CA3ABE4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3B7BE-AE0C-0FB4-8251-B144985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A591F8-0E37-05CD-747B-BABA913B215A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7EAAB1-0F3B-BB49-B0D2-B9B99D6B6B79}"/>
              </a:ext>
            </a:extLst>
          </p:cNvPr>
          <p:cNvSpPr txBox="1"/>
          <p:nvPr/>
        </p:nvSpPr>
        <p:spPr>
          <a:xfrm>
            <a:off x="267676" y="1495749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Feedback.jte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FA2E23-8F9B-D330-8664-D3D4C05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887F3B-1F0E-51C0-8376-A30B6677E44D}"/>
              </a:ext>
            </a:extLst>
          </p:cNvPr>
          <p:cNvSpPr txBox="1"/>
          <p:nvPr/>
        </p:nvSpPr>
        <p:spPr>
          <a:xfrm>
            <a:off x="267675" y="2041956"/>
            <a:ext cx="446147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http://localhost:8080/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/25?slowdown=2000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A17386-F082-7694-AA0B-86068ACB2D95}"/>
              </a:ext>
            </a:extLst>
          </p:cNvPr>
          <p:cNvSpPr txBox="1"/>
          <p:nvPr/>
        </p:nvSpPr>
        <p:spPr>
          <a:xfrm>
            <a:off x="267675" y="2611393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</a:t>
            </a:r>
          </a:p>
        </p:txBody>
      </p:sp>
    </p:spTree>
    <p:extLst>
      <p:ext uri="{BB962C8B-B14F-4D97-AF65-F5344CB8AC3E}">
        <p14:creationId xmlns:p14="http://schemas.microsoft.com/office/powerpoint/2010/main" val="40610199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45DB-8B4D-01B2-E444-913494DE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044D7-8A08-AD44-034C-B9640E19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6EBC3-7352-486F-6019-69E3229FFE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3F6FCC-7F1A-B667-653B-A864C6B1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17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7752-D21E-9ACE-F4C2-4844F85F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534DE-3CC1-C6CC-6726-17CADA68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401EC-4C71-1CAA-AA6B-78EC3E16E9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998019-B218-9604-895A-1B4C44E2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1DC242-22F5-3049-BDB7-579DAB3E842C}"/>
              </a:ext>
            </a:extLst>
          </p:cNvPr>
          <p:cNvSpPr txBox="1"/>
          <p:nvPr/>
        </p:nvSpPr>
        <p:spPr>
          <a:xfrm>
            <a:off x="400937" y="1816547"/>
            <a:ext cx="358623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IngredientsSection.tsx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8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78E8-1FCB-371F-9860-2A6F59B6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0FCB-2103-5620-4583-29E340A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5D955-29E7-9628-9033-8A1C2A12B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74131-7C6F-D395-0504-94F9FC39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23DD57A-A964-2F64-DCF3-38E2A185AFAE}"/>
              </a:ext>
            </a:extLst>
          </p:cNvPr>
          <p:cNvSpPr txBox="1"/>
          <p:nvPr/>
        </p:nvSpPr>
        <p:spPr>
          <a:xfrm>
            <a:off x="259032" y="1816547"/>
            <a:ext cx="262123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886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08DA-B62A-0E6E-86DF-441ECB94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8D439-CE24-C199-9AE8-CAD30FB7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A0AEC-5FEF-E89E-3A27-48A3A5DCCE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950268-4860-15C4-5B75-7DA6A2479AE2}"/>
              </a:ext>
            </a:extLst>
          </p:cNvPr>
          <p:cNvSpPr txBox="1"/>
          <p:nvPr/>
        </p:nvSpPr>
        <p:spPr>
          <a:xfrm>
            <a:off x="259032" y="1784885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537150-D60D-29F4-C7C4-11728053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38" y="1699914"/>
            <a:ext cx="3500231" cy="10777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77A85-AF05-273F-16FB-1326A970A78C}"/>
              </a:ext>
            </a:extLst>
          </p:cNvPr>
          <p:cNvSpPr/>
          <p:nvPr/>
        </p:nvSpPr>
        <p:spPr>
          <a:xfrm>
            <a:off x="5996609" y="2350207"/>
            <a:ext cx="2179983" cy="339983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3007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2A392-FAD8-8361-C52F-57837B8A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AEEA3-9E3C-B793-4C5C-4265FCDE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C8C8-6B90-254C-3C36-395B73E77E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Früher oder später braucht man doch JavaScript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ACBEB-2A14-FF0B-0C83-6C9F271A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47" y="2763196"/>
            <a:ext cx="4681706" cy="212440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B120F62-BA44-19D7-CEA2-CD12FFB8F3F4}"/>
              </a:ext>
            </a:extLst>
          </p:cNvPr>
          <p:cNvSpPr txBox="1"/>
          <p:nvPr/>
        </p:nvSpPr>
        <p:spPr>
          <a:xfrm>
            <a:off x="3169650" y="484369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DE" sz="1100" b="0" dirty="0">
                <a:solidFill>
                  <a:srgbClr val="1778B8"/>
                </a:solidFill>
              </a:rPr>
              <a:t>https://</a:t>
            </a:r>
            <a:r>
              <a:rPr lang="de-DE" sz="1100" b="0" dirty="0" err="1">
                <a:solidFill>
                  <a:srgbClr val="1778B8"/>
                </a:solidFill>
              </a:rPr>
              <a:t>x.com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htmx_org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status</a:t>
            </a:r>
            <a:r>
              <a:rPr lang="de-DE" sz="1100" b="0" dirty="0">
                <a:solidFill>
                  <a:srgbClr val="1778B8"/>
                </a:solidFill>
              </a:rPr>
              <a:t>/1841658035984646318</a:t>
            </a:r>
          </a:p>
        </p:txBody>
      </p:sp>
    </p:spTree>
    <p:extLst>
      <p:ext uri="{BB962C8B-B14F-4D97-AF65-F5344CB8AC3E}">
        <p14:creationId xmlns:p14="http://schemas.microsoft.com/office/powerpoint/2010/main" val="16266237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3601-8458-E273-805C-9BD6BA39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76B07-DA18-927D-7891-57845DF1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D215C2-D1EE-8B5B-EDBB-7456DF98C0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und Slides: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/wjax-2024-htmx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Vortrag checke ich den geschriebenen "Live-Code" auf einem neuen Branch ein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576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616790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724985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24984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777834" y="3306664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/wjax-2024-htmx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14618" y="649259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018" y="161123"/>
            <a:ext cx="890758" cy="129914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DBD6C1F-2025-D812-2FCA-ABA5397AB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603" y="330283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3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2269</Words>
  <Application>Microsoft Macintosh PowerPoint</Application>
  <PresentationFormat>Bildschirmpräsentation (16:9)</PresentationFormat>
  <Paragraphs>605</Paragraphs>
  <Slides>93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104" baseType="lpstr">
      <vt:lpstr>Arial</vt:lpstr>
      <vt:lpstr>Calibri</vt:lpstr>
      <vt:lpstr>Calibri Light</vt:lpstr>
      <vt:lpstr>Candara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W-JAX München | 6. November 2024 | @nilshartmann</vt:lpstr>
      <vt:lpstr>https://nilshartmann.net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PowerPoint-Präsentation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Beste UI/UX</vt:lpstr>
      <vt:lpstr>Beste UI/UX</vt:lpstr>
      <vt:lpstr>PowerPoint-Präsentation</vt:lpstr>
      <vt:lpstr>Architekturen</vt:lpstr>
      <vt:lpstr>Architekturen</vt:lpstr>
      <vt:lpstr>Architekturen</vt:lpstr>
      <vt:lpstr>Architekturen</vt:lpstr>
      <vt:lpstr>Architekturen</vt:lpstr>
      <vt:lpstr>Architekturen</vt:lpstr>
      <vt:lpstr>Architekturen</vt:lpstr>
      <vt:lpstr>Architekturen</vt:lpstr>
      <vt:lpstr>HTMX</vt:lpstr>
      <vt:lpstr>HTMX</vt:lpstr>
      <vt:lpstr>HTMX</vt:lpstr>
      <vt:lpstr>HTMX</vt:lpstr>
      <vt:lpstr>http://localhost:8080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HTMX</vt:lpstr>
      <vt:lpstr>HTMX</vt:lpstr>
      <vt:lpstr>HTMX</vt:lpstr>
      <vt:lpstr>HTMX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1413</cp:revision>
  <cp:lastPrinted>2019-09-04T14:49:47Z</cp:lastPrinted>
  <dcterms:created xsi:type="dcterms:W3CDTF">2016-03-28T15:59:53Z</dcterms:created>
  <dcterms:modified xsi:type="dcterms:W3CDTF">2024-11-06T11:02:05Z</dcterms:modified>
</cp:coreProperties>
</file>